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60"/>
    <a:srgbClr val="268A69"/>
    <a:srgbClr val="33A770"/>
    <a:srgbClr val="1F6745"/>
    <a:srgbClr val="EA7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8984-EF26-4EEB-B1F8-1AEF2FC3F6B5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AFE3-0577-4554-8938-0B8F48F2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ompton\Videos\ingramiso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ompton\Videos\tulsa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ompton\Desktop\Dolphins%20Wildcat%20jet%20sweep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ompton\Desktop\Madden%20NFL%2010%20Dolphins%20Wildcat%20power%20play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ompton\Desktop\Dolphins%20Wildcat%20counter%20play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37000" contrast="-39000"/>
          </a:blip>
          <a:srcRect/>
          <a:stretch>
            <a:fillRect/>
          </a:stretch>
        </p:blipFill>
        <p:spPr bwMode="auto">
          <a:xfrm>
            <a:off x="0" y="0"/>
            <a:ext cx="9144000" cy="684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6075766" cy="28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2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WILDCAT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2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OFFENSE</a:t>
            </a:r>
            <a:endParaRPr lang="en-US" sz="12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6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19400" y="4495800"/>
            <a:ext cx="3768980" cy="1261884"/>
          </a:xfrm>
          <a:prstGeom prst="rect">
            <a:avLst/>
          </a:prstGeom>
          <a:solidFill>
            <a:srgbClr val="00606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PRESENTED BY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Jason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Compton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39000" contrast="-55000"/>
          </a:blip>
          <a:srcRect/>
          <a:stretch>
            <a:fillRect/>
          </a:stretch>
        </p:blipFill>
        <p:spPr bwMode="auto">
          <a:xfrm>
            <a:off x="0" y="-171622"/>
            <a:ext cx="9144000" cy="70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352800" y="0"/>
            <a:ext cx="2044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QB ISO</a:t>
            </a:r>
            <a:endParaRPr lang="en-US" sz="540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7696200" cy="2862322"/>
          </a:xfrm>
          <a:prstGeom prst="rect">
            <a:avLst/>
          </a:prstGeom>
          <a:solidFill>
            <a:srgbClr val="00606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Z in Jet Motion. Fake Jet Sweep. Run hard down hill, read LB flow. Follow FB or 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Jet motion. Fake the Jet Sweep, run hard and sell the defense. </a:t>
            </a:r>
            <a:b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Stalk block.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BSTE: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Seal  or cut block inside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PSTE: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 man on, turn out end man on LOS.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PST: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 man on. Combo inside with PSG.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PSG: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 man on. Combo block with PST to LB.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Seal inside. Combo with BSG  to LB.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BSG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Seal inside. Combo with C to LB.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BST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Seal inside</a:t>
            </a: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250" t="31250" r="35625" b="39583"/>
          <a:stretch>
            <a:fillRect/>
          </a:stretch>
        </p:blipFill>
        <p:spPr bwMode="auto">
          <a:xfrm>
            <a:off x="1447800" y="838200"/>
            <a:ext cx="6308271" cy="2895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0"/>
            <a:ext cx="1842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QB ISO</a:t>
            </a:r>
            <a:endParaRPr lang="en-US" sz="4800" dirty="0"/>
          </a:p>
        </p:txBody>
      </p:sp>
      <p:pic>
        <p:nvPicPr>
          <p:cNvPr id="4" name="ingramis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12030" t="12030" r="12782" b="18797"/>
          <a:stretch>
            <a:fillRect/>
          </a:stretch>
        </p:blipFill>
        <p:spPr>
          <a:xfrm>
            <a:off x="457200" y="990600"/>
            <a:ext cx="8229600" cy="567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39000" contrast="-55000"/>
          </a:blip>
          <a:srcRect/>
          <a:stretch>
            <a:fillRect/>
          </a:stretch>
        </p:blipFill>
        <p:spPr bwMode="auto">
          <a:xfrm>
            <a:off x="0" y="-171622"/>
            <a:ext cx="9144000" cy="70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200400" y="-152400"/>
            <a:ext cx="2544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Reverse</a:t>
            </a:r>
            <a:endParaRPr lang="en-US" sz="540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8200" y="3657600"/>
            <a:ext cx="7620000" cy="3139321"/>
          </a:xfrm>
          <a:prstGeom prst="rect">
            <a:avLst/>
          </a:prstGeom>
          <a:solidFill>
            <a:srgbClr val="00606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Z in Jet Motion. Fake Jet Sweep. Run hard down hill, sell power. Flip back to Z.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Jet motion. Fake the Jet Sweep, run hard and sell the defense. </a:t>
            </a:r>
            <a:b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One step forward then loop back around ready for the pitch by H on the reverse.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 man on or force defender.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Y: </a:t>
            </a:r>
            <a:r>
              <a:rPr lang="en-US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Downblock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combo to the LB.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BST: </a:t>
            </a:r>
            <a:r>
              <a:rPr lang="en-US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Downblock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combo with TE to LB.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BSG: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Seal inside.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 set, assist BSG ; then pull deep and seal end man on line of scrimmage inside.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PSG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Pull  toward the jet sweep, sell power, lead up onto LB.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PST: </a:t>
            </a:r>
            <a:r>
              <a:rPr lang="en-US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Downblock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 release inside on LB.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FB: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Kick out end man on LOS. Sell power.</a:t>
            </a: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29167" r="35625" b="40625"/>
          <a:stretch>
            <a:fillRect/>
          </a:stretch>
        </p:blipFill>
        <p:spPr bwMode="auto">
          <a:xfrm>
            <a:off x="1447800" y="609600"/>
            <a:ext cx="6190593" cy="2895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0"/>
            <a:ext cx="2289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Reverse</a:t>
            </a:r>
            <a:endParaRPr lang="en-US" sz="4800" dirty="0"/>
          </a:p>
        </p:txBody>
      </p:sp>
      <p:pic>
        <p:nvPicPr>
          <p:cNvPr id="5" name="tuls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41000" contrast="-55000"/>
          </a:blip>
          <a:srcRect/>
          <a:stretch>
            <a:fillRect/>
          </a:stretch>
        </p:blipFill>
        <p:spPr bwMode="auto">
          <a:xfrm>
            <a:off x="-533399" y="-457"/>
            <a:ext cx="9677400" cy="685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0"/>
            <a:ext cx="67696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WHY THE WILDCAT?</a:t>
            </a:r>
            <a:endParaRPr lang="en-US" sz="6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3462" b="28846"/>
          <a:stretch>
            <a:fillRect/>
          </a:stretch>
        </p:blipFill>
        <p:spPr bwMode="auto">
          <a:xfrm>
            <a:off x="1752600" y="990600"/>
            <a:ext cx="5381625" cy="23188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52688" y="3404747"/>
            <a:ext cx="48006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6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Numbers Advantage</a:t>
            </a: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Simplicity</a:t>
            </a: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6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Deceptive</a:t>
            </a:r>
            <a:endParaRPr lang="en-US" sz="2800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Ball In Hands Of Best Player</a:t>
            </a: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6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Big Play Opportunities</a:t>
            </a: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Defensive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0"/>
            <a:ext cx="39693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PERSONNEL</a:t>
            </a:r>
            <a:endParaRPr lang="en-US" sz="6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13462" b="28846"/>
          <a:stretch>
            <a:fillRect/>
          </a:stretch>
        </p:blipFill>
        <p:spPr bwMode="auto">
          <a:xfrm>
            <a:off x="1752600" y="990600"/>
            <a:ext cx="5381625" cy="23188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52688" y="3404747"/>
            <a:ext cx="48006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6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Numbers Advantage</a:t>
            </a: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Simplicity</a:t>
            </a: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6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Deceptive</a:t>
            </a:r>
            <a:endParaRPr lang="en-US" sz="2800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Ball In Hands Of Best Player</a:t>
            </a: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6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Big Play Opportunities</a:t>
            </a: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SzPct val="120000"/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Defensive Preparation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39000" contrast="-55000"/>
          </a:blip>
          <a:srcRect/>
          <a:stretch>
            <a:fillRect/>
          </a:stretch>
        </p:blipFill>
        <p:spPr bwMode="auto">
          <a:xfrm>
            <a:off x="0" y="-171622"/>
            <a:ext cx="9144000" cy="70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 l="9590" t="13542" r="34187" b="52083"/>
          <a:stretch>
            <a:fillRect/>
          </a:stretch>
        </p:blipFill>
        <p:spPr bwMode="auto">
          <a:xfrm>
            <a:off x="228600" y="990600"/>
            <a:ext cx="8645236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914400" y="0"/>
            <a:ext cx="7489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FORMATIONS &amp; PERSONNEL</a:t>
            </a:r>
            <a:endParaRPr lang="en-US" sz="5400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7696200" cy="2123658"/>
          </a:xfrm>
          <a:prstGeom prst="rect">
            <a:avLst/>
          </a:prstGeom>
          <a:solidFill>
            <a:srgbClr val="00606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Best overall back. Power runner. Ability to run inside the tackles and throw.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half back or a WR. Ideally a speed guy who can get around the edge. </a:t>
            </a:r>
            <a:b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willing to block. Can be used in trick plays to throw.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able to kick out a defensive end, reach, and scoop/cut block.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be changed with a 2</a:t>
            </a:r>
            <a:r>
              <a:rPr lang="en-US" sz="1600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TE, must be willing to block and downfield pass threat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able to execute the </a:t>
            </a:r>
            <a:r>
              <a:rPr lang="en-US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downblock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reach, and scoop. Pass threat.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aggressive. Execute reach, drive, double-team, pull kick/lead, and scoop.   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39000" contrast="-55000"/>
          </a:blip>
          <a:srcRect/>
          <a:stretch>
            <a:fillRect/>
          </a:stretch>
        </p:blipFill>
        <p:spPr bwMode="auto">
          <a:xfrm>
            <a:off x="0" y="-171622"/>
            <a:ext cx="9144000" cy="70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971800" y="0"/>
            <a:ext cx="3049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Jet Sweep</a:t>
            </a:r>
            <a:endParaRPr lang="en-US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1670" t="25000" r="32064" b="40625"/>
          <a:stretch>
            <a:fillRect/>
          </a:stretch>
        </p:blipFill>
        <p:spPr bwMode="auto">
          <a:xfrm>
            <a:off x="914400" y="914400"/>
            <a:ext cx="7114309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7696200" cy="2031325"/>
          </a:xfrm>
          <a:prstGeom prst="rect">
            <a:avLst/>
          </a:prstGeom>
          <a:solidFill>
            <a:srgbClr val="00606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Z in Jet Motion. Receive snap, hand-off; fake back-side run.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Jet motion. Receive handoff. Read the block of the FB. </a:t>
            </a:r>
            <a:b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Stalk block.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Pull and lead block. Kick or hook defender.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 man on or force defender.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Hard scoop, get up-field and block first color to show.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reach. Combo end man on LOS. Reach rules. 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olphins Wildcat jet swee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3447" y="1066800"/>
            <a:ext cx="9167447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152400"/>
            <a:ext cx="27414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Jet Sweep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39000" contrast="-55000"/>
          </a:blip>
          <a:srcRect/>
          <a:stretch>
            <a:fillRect/>
          </a:stretch>
        </p:blipFill>
        <p:spPr bwMode="auto">
          <a:xfrm>
            <a:off x="0" y="-171622"/>
            <a:ext cx="9144000" cy="70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971800" y="0"/>
            <a:ext cx="2887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QB Power</a:t>
            </a:r>
            <a:endParaRPr lang="en-US" sz="540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7696200" cy="2585323"/>
          </a:xfrm>
          <a:prstGeom prst="rect">
            <a:avLst/>
          </a:prstGeom>
          <a:solidFill>
            <a:srgbClr val="00606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Z in Jet Motion. Fake Jet Sweep. Run hard down hill through 6 hole, read G’s block.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Jet motion. Fake the Jet Sweep, run hard and sell the defense. </a:t>
            </a:r>
            <a:b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Stalk block.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Kick out end man on LOS.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Block man on or force defender.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Seal backside end.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BSG: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Pull and lead. Read FB’s block.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and PSG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Down block.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OT’s: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Double team end, combo to LB.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2255" t="29167" r="31479" b="39583"/>
          <a:stretch>
            <a:fillRect/>
          </a:stretch>
        </p:blipFill>
        <p:spPr bwMode="auto">
          <a:xfrm>
            <a:off x="1143000" y="990600"/>
            <a:ext cx="6822440" cy="259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dden NFL 10 Dolphins Wildcat power pla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5168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152400"/>
            <a:ext cx="2595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QB Power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39000" contrast="-55000"/>
          </a:blip>
          <a:srcRect/>
          <a:stretch>
            <a:fillRect/>
          </a:stretch>
        </p:blipFill>
        <p:spPr bwMode="auto">
          <a:xfrm>
            <a:off x="0" y="-171622"/>
            <a:ext cx="9144000" cy="70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895600" y="0"/>
            <a:ext cx="34083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QB Counter</a:t>
            </a:r>
            <a:endParaRPr lang="en-US" sz="540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7696200" cy="2585323"/>
          </a:xfrm>
          <a:prstGeom prst="rect">
            <a:avLst/>
          </a:prstGeom>
          <a:solidFill>
            <a:srgbClr val="00606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Z in Jet Motion. Fake Jet Sweep. Run hard down hill, read G’s block.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Jet motion. Fake the Jet Sweep, run hard and sell the defense. </a:t>
            </a:r>
            <a:b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Stalk block.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Seal  or cut block inside.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BSTE: 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Seal  or cut block inside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PSTE: </a:t>
            </a:r>
            <a:r>
              <a:rPr lang="en-US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Downblock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Combo to LB.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PST: </a:t>
            </a:r>
            <a:r>
              <a:rPr lang="en-US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Downblock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 if no gap threat block man on.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PSG: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Pull and kick end man on LOS.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BSG and BST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Pull and lead.</a:t>
            </a: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2255" t="28125" r="33235" b="38542"/>
          <a:stretch>
            <a:fillRect/>
          </a:stretch>
        </p:blipFill>
        <p:spPr bwMode="auto">
          <a:xfrm>
            <a:off x="1295400" y="914400"/>
            <a:ext cx="6400800" cy="26950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lphins Wildcat counter pla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3446" y="1066800"/>
            <a:ext cx="9167446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52400"/>
            <a:ext cx="3060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QB Counter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297</Words>
  <Application>Microsoft Office PowerPoint</Application>
  <PresentationFormat>On-screen Show (4:3)</PresentationFormat>
  <Paragraphs>68</Paragraphs>
  <Slides>13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Compton</dc:creator>
  <cp:lastModifiedBy>Compton</cp:lastModifiedBy>
  <cp:revision>10</cp:revision>
  <dcterms:created xsi:type="dcterms:W3CDTF">2011-06-02T19:07:14Z</dcterms:created>
  <dcterms:modified xsi:type="dcterms:W3CDTF">2012-05-22T03:13:38Z</dcterms:modified>
</cp:coreProperties>
</file>